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17" autoAdjust="0"/>
  </p:normalViewPr>
  <p:slideViewPr>
    <p:cSldViewPr>
      <p:cViewPr varScale="1">
        <p:scale>
          <a:sx n="74" d="100"/>
          <a:sy n="74" d="100"/>
        </p:scale>
        <p:origin x="-1542" y="-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70" y="285720"/>
            <a:ext cx="5929330" cy="7143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ТЕЛЕФОНЫ ДОВЕРИЯ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8" y="1285852"/>
            <a:ext cx="5986482" cy="7286676"/>
          </a:xfrm>
        </p:spPr>
        <p:txBody>
          <a:bodyPr/>
          <a:lstStyle/>
          <a:p>
            <a:pPr algn="ctr"/>
            <a:r>
              <a:rPr lang="ru-RU" b="1" dirty="0" smtClean="0"/>
              <a:t>Телефон доверия </a:t>
            </a:r>
            <a:r>
              <a:rPr lang="ru-RU" b="1" dirty="0" smtClean="0"/>
              <a:t>- 277-00-00 </a:t>
            </a:r>
            <a:r>
              <a:rPr lang="ru-RU" b="1" dirty="0" smtClean="0"/>
              <a:t>(круглосуточно) </a:t>
            </a:r>
            <a:br>
              <a:rPr lang="ru-RU" b="1" dirty="0" smtClean="0"/>
            </a:br>
            <a:endParaRPr lang="ru-RU" b="1" dirty="0" smtClean="0"/>
          </a:p>
          <a:p>
            <a:pPr algn="ctr"/>
            <a:r>
              <a:rPr lang="ru-RU" b="1" dirty="0" smtClean="0"/>
              <a:t>Телефон </a:t>
            </a:r>
            <a:r>
              <a:rPr lang="ru-RU" b="1" dirty="0" smtClean="0"/>
              <a:t>доверия для наркозависимых 543-90-70 (с 10 до 19)</a:t>
            </a:r>
            <a:br>
              <a:rPr lang="ru-RU" b="1" dirty="0" smtClean="0"/>
            </a:br>
            <a:endParaRPr lang="ru-RU" b="1" dirty="0" smtClean="0"/>
          </a:p>
          <a:p>
            <a:pPr algn="ctr"/>
            <a:r>
              <a:rPr lang="ru-RU" b="1" dirty="0" smtClean="0"/>
              <a:t>Телефон </a:t>
            </a:r>
            <a:r>
              <a:rPr lang="ru-RU" b="1" dirty="0" smtClean="0"/>
              <a:t>доверия для детей и </a:t>
            </a:r>
            <a:r>
              <a:rPr lang="ru-RU" b="1" dirty="0" smtClean="0"/>
              <a:t>подростков - </a:t>
            </a:r>
            <a:r>
              <a:rPr lang="ru-RU" b="1" dirty="0" smtClean="0"/>
              <a:t>571-35-71 </a:t>
            </a:r>
            <a:br>
              <a:rPr lang="ru-RU" b="1" dirty="0" smtClean="0"/>
            </a:br>
            <a:endParaRPr lang="ru-RU" b="1" dirty="0" smtClean="0"/>
          </a:p>
          <a:p>
            <a:pPr algn="ctr"/>
            <a:r>
              <a:rPr lang="ru-RU" b="1" dirty="0" smtClean="0"/>
              <a:t>Кризисная </a:t>
            </a:r>
            <a:r>
              <a:rPr lang="ru-RU" b="1" dirty="0" smtClean="0"/>
              <a:t>психологическая помощь </a:t>
            </a:r>
            <a:r>
              <a:rPr lang="ru-RU" b="1" dirty="0" smtClean="0"/>
              <a:t>-272-40-80 </a:t>
            </a:r>
            <a:r>
              <a:rPr lang="ru-RU" b="1" dirty="0" smtClean="0"/>
              <a:t>(круглосуточно) 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Общероссийский телефон доверия для детей и родителей – </a:t>
            </a:r>
            <a:endParaRPr lang="ru-RU" b="1" dirty="0" smtClean="0"/>
          </a:p>
          <a:p>
            <a:pPr algn="ctr"/>
            <a:r>
              <a:rPr lang="ru-RU" b="1" dirty="0" smtClean="0"/>
              <a:t>8-800-2000-122</a:t>
            </a:r>
            <a:r>
              <a:rPr lang="ru-RU" b="1" dirty="0" smtClean="0"/>
              <a:t> </a:t>
            </a:r>
            <a:r>
              <a:rPr lang="ru-RU" dirty="0" smtClean="0"/>
              <a:t>(бесплатный)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0</TotalTime>
  <Words>9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Солнцестояние</vt:lpstr>
      <vt:lpstr>ТЕЛЕФОНЫ ДОВЕРИЯ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ТЕЛЕФОНЫ ДОВЕРИЯ</dc:title>
  <dc:creator>Султановы</dc:creator>
  <cp:lastModifiedBy>Султановы</cp:lastModifiedBy>
  <cp:revision>1</cp:revision>
  <dcterms:created xsi:type="dcterms:W3CDTF">2015-10-04T18:04:10Z</dcterms:created>
  <dcterms:modified xsi:type="dcterms:W3CDTF">2015-10-04T18:10:13Z</dcterms:modified>
</cp:coreProperties>
</file>